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9"/>
  </p:notesMasterIdLst>
  <p:sldIdLst>
    <p:sldId id="289" r:id="rId2"/>
    <p:sldId id="276" r:id="rId3"/>
    <p:sldId id="257" r:id="rId4"/>
    <p:sldId id="258" r:id="rId5"/>
    <p:sldId id="290" r:id="rId6"/>
    <p:sldId id="291" r:id="rId7"/>
    <p:sldId id="292" r:id="rId8"/>
    <p:sldId id="293" r:id="rId9"/>
    <p:sldId id="299" r:id="rId10"/>
    <p:sldId id="282" r:id="rId11"/>
    <p:sldId id="283" r:id="rId12"/>
    <p:sldId id="294" r:id="rId13"/>
    <p:sldId id="284" r:id="rId14"/>
    <p:sldId id="295" r:id="rId15"/>
    <p:sldId id="271" r:id="rId16"/>
    <p:sldId id="300" r:id="rId17"/>
    <p:sldId id="298" r:id="rId18"/>
  </p:sldIdLst>
  <p:sldSz cx="9144000" cy="5143500" type="screen16x9"/>
  <p:notesSz cx="6858000" cy="9144000"/>
  <p:embeddedFontLs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16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4FBD-7542-4AA4-9710-407A1E0968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4139" y="2247714"/>
            <a:ext cx="2867959" cy="21902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95736" y="87474"/>
            <a:ext cx="4671138" cy="2376264"/>
          </a:xfrm>
          <a:prstGeom prst="rect">
            <a:avLst/>
          </a:prstGeom>
        </p:spPr>
        <p:txBody>
          <a:bodyPr vert="horz" lIns="68580" tIns="34290" rIns="68580" bIns="3429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3000" b="1" u="sng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</a:t>
            </a:r>
            <a:r>
              <a:rPr lang="vi-VN" sz="3000" b="1" u="sng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sz="3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bảo vệ mình</a:t>
            </a:r>
            <a:endParaRPr lang="en-US" sz="3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26077" y="3810744"/>
            <a:ext cx="2964042" cy="438336"/>
          </a:xfrm>
          <a:prstGeom prst="rect">
            <a:avLst/>
          </a:prstGeom>
        </p:spPr>
        <p:txBody>
          <a:bodyPr vert="horz" lIns="68580" tIns="34290" rIns="68580" bIns="3429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14" y="1003399"/>
            <a:ext cx="3564095" cy="4140101"/>
          </a:xfrm>
        </p:spPr>
      </p:pic>
      <p:sp>
        <p:nvSpPr>
          <p:cNvPr id="5" name="Hộp_Văn_Bản 4"/>
          <p:cNvSpPr txBox="1"/>
          <p:nvPr/>
        </p:nvSpPr>
        <p:spPr>
          <a:xfrm>
            <a:off x="1143000" y="195486"/>
            <a:ext cx="66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FF0000"/>
                </a:solidFill>
              </a:rPr>
              <a:t>Quan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sát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hình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và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nói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về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những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việc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các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bạn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đã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làm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để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tự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bảo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vệ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mình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6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42" y="1003399"/>
            <a:ext cx="3982075" cy="4140101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03399"/>
            <a:ext cx="3780420" cy="4140101"/>
          </a:xfrm>
          <a:prstGeom prst="rect">
            <a:avLst/>
          </a:prstGeom>
        </p:spPr>
      </p:pic>
      <p:pic>
        <p:nvPicPr>
          <p:cNvPr id="8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03399"/>
            <a:ext cx="3780420" cy="4052627"/>
          </a:xfrm>
          <a:prstGeom prst="rect">
            <a:avLst/>
          </a:prstGeom>
        </p:spPr>
      </p:pic>
      <p:pic>
        <p:nvPicPr>
          <p:cNvPr id="9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03399"/>
            <a:ext cx="3888432" cy="4052627"/>
          </a:xfrm>
          <a:prstGeom prst="rect">
            <a:avLst/>
          </a:prstGeom>
        </p:spPr>
      </p:pic>
      <p:pic>
        <p:nvPicPr>
          <p:cNvPr id="10" name="Ảnh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003399"/>
            <a:ext cx="3996443" cy="4052627"/>
          </a:xfrm>
          <a:prstGeom prst="rect">
            <a:avLst/>
          </a:prstGeom>
        </p:spPr>
      </p:pic>
      <p:pic>
        <p:nvPicPr>
          <p:cNvPr id="11" name="Ảnh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7" y="1003399"/>
            <a:ext cx="3888431" cy="40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329612"/>
            <a:ext cx="6858000" cy="1674186"/>
          </a:xfrm>
          <a:prstGeom prst="rect">
            <a:avLst/>
          </a:prstGeom>
        </p:spPr>
      </p:pic>
      <p:sp>
        <p:nvSpPr>
          <p:cNvPr id="6" name="Hộp_Văn_Bản 5"/>
          <p:cNvSpPr txBox="1"/>
          <p:nvPr/>
        </p:nvSpPr>
        <p:spPr>
          <a:xfrm>
            <a:off x="1143000" y="24949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 err="1">
                <a:solidFill>
                  <a:srgbClr val="FF0000"/>
                </a:solidFill>
              </a:rPr>
              <a:t>Nói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những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cách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em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có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thể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tự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bảo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vệ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mình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khi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gặp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tình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huống</a:t>
            </a:r>
            <a:r>
              <a:rPr lang="en-GB" sz="2700" b="1" dirty="0">
                <a:solidFill>
                  <a:srgbClr val="FF0000"/>
                </a:solidFill>
              </a:rPr>
              <a:t> </a:t>
            </a:r>
            <a:r>
              <a:rPr lang="en-GB" sz="2700" b="1" dirty="0" err="1">
                <a:solidFill>
                  <a:srgbClr val="FF0000"/>
                </a:solidFill>
              </a:rPr>
              <a:t>không</a:t>
            </a:r>
            <a:r>
              <a:rPr lang="en-GB" sz="2700" b="1" dirty="0">
                <a:solidFill>
                  <a:srgbClr val="FF0000"/>
                </a:solidFill>
              </a:rPr>
              <a:t> an </a:t>
            </a:r>
            <a:r>
              <a:rPr lang="en-GB" sz="2700" b="1" dirty="0" err="1">
                <a:solidFill>
                  <a:srgbClr val="FF0000"/>
                </a:solidFill>
              </a:rPr>
              <a:t>toàn</a:t>
            </a:r>
            <a:r>
              <a:rPr lang="en-GB" sz="2700" b="1" dirty="0">
                <a:solidFill>
                  <a:srgbClr val="FF0000"/>
                </a:solidFill>
              </a:rPr>
              <a:t>.</a:t>
            </a:r>
            <a:endParaRPr lang="vi-VN" sz="2700" b="1" dirty="0">
              <a:solidFill>
                <a:srgbClr val="FF0000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1734834" y="3221128"/>
            <a:ext cx="46985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Mình </a:t>
            </a:r>
            <a:r>
              <a:rPr lang="en-GB" sz="2700" dirty="0" smtClean="0"/>
              <a:t>s</a:t>
            </a:r>
            <a:r>
              <a:rPr lang="vi-VN" sz="2700" dirty="0"/>
              <a:t>ẽ</a:t>
            </a:r>
            <a:r>
              <a:rPr lang="en-GB" sz="2700" dirty="0" smtClean="0"/>
              <a:t> </a:t>
            </a:r>
            <a:r>
              <a:rPr lang="en-GB" sz="2700" dirty="0"/>
              <a:t>gọi to cứu cháu với…..</a:t>
            </a:r>
            <a:endParaRPr lang="vi-VN" sz="2700" dirty="0"/>
          </a:p>
        </p:txBody>
      </p:sp>
      <p:sp>
        <p:nvSpPr>
          <p:cNvPr id="9" name="Hộp_Văn_Bản 8"/>
          <p:cNvSpPr txBox="1"/>
          <p:nvPr/>
        </p:nvSpPr>
        <p:spPr>
          <a:xfrm>
            <a:off x="1709682" y="3923206"/>
            <a:ext cx="62466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Mình </a:t>
            </a:r>
            <a:r>
              <a:rPr lang="en-GB" sz="2700" dirty="0" smtClean="0"/>
              <a:t>s</a:t>
            </a:r>
            <a:r>
              <a:rPr lang="vi-VN" sz="2700" dirty="0"/>
              <a:t>ẽ</a:t>
            </a:r>
            <a:r>
              <a:rPr lang="en-GB" sz="2700" dirty="0" smtClean="0"/>
              <a:t> </a:t>
            </a:r>
            <a:r>
              <a:rPr lang="en-GB" sz="2700" dirty="0"/>
              <a:t>chạy lại </a:t>
            </a:r>
            <a:r>
              <a:rPr lang="en-GB" sz="2700" dirty="0" smtClean="0"/>
              <a:t>ch</a:t>
            </a:r>
            <a:r>
              <a:rPr lang="vi-VN" sz="2700" dirty="0" smtClean="0"/>
              <a:t>ỗ</a:t>
            </a:r>
            <a:r>
              <a:rPr lang="en-GB" sz="2700" dirty="0" smtClean="0"/>
              <a:t> </a:t>
            </a:r>
            <a:r>
              <a:rPr lang="en-GB" sz="2700" dirty="0"/>
              <a:t>có nhiều người lớn</a:t>
            </a:r>
            <a:r>
              <a:rPr lang="en-GB" sz="2700" dirty="0" smtClean="0"/>
              <a:t>.</a:t>
            </a:r>
            <a:r>
              <a:rPr lang="vi-VN" sz="2700" dirty="0" smtClean="0"/>
              <a:t>...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520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3478"/>
            <a:ext cx="7200800" cy="58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98" y="867990"/>
            <a:ext cx="1871472" cy="2017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867990"/>
            <a:ext cx="2127504" cy="2054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898470"/>
            <a:ext cx="1859280" cy="1993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098"/>
            <a:ext cx="3724656" cy="20177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3568" y="2933400"/>
            <a:ext cx="1871472" cy="2183377"/>
            <a:chOff x="683568" y="2933400"/>
            <a:chExt cx="1871472" cy="21833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074617"/>
              <a:ext cx="1871472" cy="20421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23728" y="2933400"/>
              <a:ext cx="29172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860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94" y="536400"/>
            <a:ext cx="5054032" cy="3291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" y="1335631"/>
            <a:ext cx="3795822" cy="24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6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154898"/>
            <a:ext cx="8712968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nghỉ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ngơi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7"/>
            <a:ext cx="3264986" cy="2088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68" y="195487"/>
            <a:ext cx="3056248" cy="2105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15" y="211682"/>
            <a:ext cx="2494681" cy="2089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2435586"/>
            <a:ext cx="129614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bộ</a:t>
            </a:r>
            <a:endParaRPr lang="en-US" sz="2800" dirty="0">
              <a:solidFill>
                <a:srgbClr val="00934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964" y="2345056"/>
            <a:ext cx="230425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tưới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934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2325914"/>
            <a:ext cx="113543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ngủ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953105"/>
            <a:ext cx="8712968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Hằng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934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934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-182556"/>
            <a:ext cx="6857999" cy="4806534"/>
          </a:xfrm>
        </p:spPr>
      </p:pic>
      <p:sp>
        <p:nvSpPr>
          <p:cNvPr id="5" name="Hộp_Văn_Bản 4"/>
          <p:cNvSpPr txBox="1"/>
          <p:nvPr/>
        </p:nvSpPr>
        <p:spPr>
          <a:xfrm>
            <a:off x="1323434" y="4623978"/>
            <a:ext cx="658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Hãy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kể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tên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những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bộ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phận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cơ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thể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không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cho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người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khác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chạm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vào</a:t>
            </a:r>
            <a:r>
              <a:rPr lang="en-GB" b="1" dirty="0">
                <a:solidFill>
                  <a:srgbClr val="FF0000"/>
                </a:solidFill>
              </a:rPr>
              <a:t>?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0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ội dung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12501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1251012" y="87474"/>
            <a:ext cx="6939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Hành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động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nào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dưới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đây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là</a:t>
            </a:r>
            <a:r>
              <a:rPr lang="en-GB" sz="2400" b="1" dirty="0">
                <a:solidFill>
                  <a:srgbClr val="FF0000"/>
                </a:solidFill>
              </a:rPr>
              <a:t> an </a:t>
            </a:r>
            <a:r>
              <a:rPr lang="en-GB" sz="2400" b="1" dirty="0" err="1">
                <a:solidFill>
                  <a:srgbClr val="FF0000"/>
                </a:solidFill>
              </a:rPr>
              <a:t>toàn</a:t>
            </a:r>
            <a:r>
              <a:rPr lang="en-GB" sz="2400" b="1" dirty="0">
                <a:solidFill>
                  <a:srgbClr val="FF0000"/>
                </a:solidFill>
              </a:rPr>
              <a:t>, </a:t>
            </a:r>
            <a:r>
              <a:rPr lang="en-GB" sz="2400" b="1" dirty="0" err="1">
                <a:solidFill>
                  <a:srgbClr val="FF0000"/>
                </a:solidFill>
              </a:rPr>
              <a:t>không</a:t>
            </a:r>
            <a:r>
              <a:rPr lang="en-GB" sz="2400" b="1" dirty="0">
                <a:solidFill>
                  <a:srgbClr val="FF0000"/>
                </a:solidFill>
              </a:rPr>
              <a:t> an </a:t>
            </a:r>
            <a:r>
              <a:rPr lang="en-GB" sz="2400" b="1" dirty="0" err="1">
                <a:solidFill>
                  <a:srgbClr val="FF0000"/>
                </a:solidFill>
              </a:rPr>
              <a:t>toàn</a:t>
            </a:r>
            <a:r>
              <a:rPr lang="en-GB" sz="2400" b="1" dirty="0">
                <a:solidFill>
                  <a:srgbClr val="FF0000"/>
                </a:solidFill>
              </a:rPr>
              <a:t>?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14" y="502972"/>
            <a:ext cx="3541292" cy="4475965"/>
          </a:xfrm>
          <a:prstGeom prst="rect">
            <a:avLst/>
          </a:prstGeom>
        </p:spPr>
      </p:pic>
      <p:pic>
        <p:nvPicPr>
          <p:cNvPr id="7" name="Ản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28" y="526056"/>
            <a:ext cx="4267262" cy="4617444"/>
          </a:xfrm>
          <a:prstGeom prst="rect">
            <a:avLst/>
          </a:prstGeom>
        </p:spPr>
      </p:pic>
      <p:pic>
        <p:nvPicPr>
          <p:cNvPr id="8" name="Ảnh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32" y="543998"/>
            <a:ext cx="4185858" cy="4475963"/>
          </a:xfrm>
          <a:prstGeom prst="rect">
            <a:avLst/>
          </a:prstGeom>
        </p:spPr>
      </p:pic>
      <p:pic>
        <p:nvPicPr>
          <p:cNvPr id="9" name="Ảnh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0" y="531650"/>
            <a:ext cx="4050450" cy="4521519"/>
          </a:xfrm>
          <a:prstGeom prst="rect">
            <a:avLst/>
          </a:prstGeom>
        </p:spPr>
      </p:pic>
      <p:pic>
        <p:nvPicPr>
          <p:cNvPr id="10" name="Ảnh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74" y="580937"/>
            <a:ext cx="4185859" cy="4521519"/>
          </a:xfrm>
          <a:prstGeom prst="rect">
            <a:avLst/>
          </a:prstGeom>
        </p:spPr>
      </p:pic>
      <p:pic>
        <p:nvPicPr>
          <p:cNvPr id="11" name="Ảnh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72" y="588869"/>
            <a:ext cx="4158461" cy="4367951"/>
          </a:xfrm>
          <a:prstGeom prst="rect">
            <a:avLst/>
          </a:prstGeom>
        </p:spPr>
      </p:pic>
      <p:pic>
        <p:nvPicPr>
          <p:cNvPr id="12" name="Ảnh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97" y="788742"/>
            <a:ext cx="4104456" cy="45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0" y="142924"/>
            <a:ext cx="2304256" cy="2398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0898"/>
            <a:ext cx="2304256" cy="2422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02" y="123478"/>
            <a:ext cx="2339688" cy="2339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0" y="2676899"/>
            <a:ext cx="2376264" cy="2446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33" y="2696828"/>
            <a:ext cx="2371157" cy="2406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72" y="2696828"/>
            <a:ext cx="2415730" cy="242766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907704" y="2062025"/>
            <a:ext cx="531856" cy="537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28384" y="2087726"/>
            <a:ext cx="531856" cy="537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76056" y="4606303"/>
            <a:ext cx="531856" cy="5371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130</Words>
  <Application>Microsoft Office PowerPoint</Application>
  <PresentationFormat>On-screen Show (16:9)</PresentationFormat>
  <Paragraphs>17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Lato</vt:lpstr>
      <vt:lpstr>iCiel Panton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BUI MINH CUONG</cp:lastModifiedBy>
  <cp:revision>55</cp:revision>
  <dcterms:created xsi:type="dcterms:W3CDTF">2020-04-28T02:36:50Z</dcterms:created>
  <dcterms:modified xsi:type="dcterms:W3CDTF">2020-08-27T07:53:14Z</dcterms:modified>
</cp:coreProperties>
</file>